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87" r:id="rId16"/>
    <p:sldId id="272" r:id="rId17"/>
    <p:sldId id="273" r:id="rId18"/>
    <p:sldId id="274" r:id="rId19"/>
    <p:sldId id="275" r:id="rId20"/>
    <p:sldId id="276" r:id="rId21"/>
    <p:sldId id="279" r:id="rId22"/>
    <p:sldId id="281" r:id="rId23"/>
    <p:sldId id="282" r:id="rId24"/>
    <p:sldId id="283" r:id="rId25"/>
    <p:sldId id="284" r:id="rId26"/>
    <p:sldId id="285" r:id="rId27"/>
    <p:sldId id="286" r:id="rId28"/>
    <p:sldId id="280" r:id="rId29"/>
    <p:sldId id="278" r:id="rId30"/>
  </p:sldIdLst>
  <p:sldSz cx="12192000" cy="6858000"/>
  <p:notesSz cx="6858000" cy="9144000"/>
  <p:custShowLst>
    <p:custShow name="LCAVD Synod Presentation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  <p:sld r:id="rId21"/>
        <p:sld r:id="rId22"/>
        <p:sld r:id="rId23"/>
        <p:sld r:id="rId24"/>
        <p:sld r:id="rId25"/>
        <p:sld r:id="rId26"/>
        <p:sld r:id="rId27"/>
        <p:sld r:id="rId28"/>
        <p:sld r:id="rId29"/>
        <p:sld r:id="rId30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3F99-552F-47DC-AA0E-B572D296134C}" type="datetimeFigureOut">
              <a:rPr lang="en-AU" smtClean="0"/>
              <a:t>16/02/19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6BAA9-EB1F-47C7-A060-799870B36C5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7605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3F99-552F-47DC-AA0E-B572D296134C}" type="datetimeFigureOut">
              <a:rPr lang="en-AU" smtClean="0"/>
              <a:t>16/02/19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6BAA9-EB1F-47C7-A060-799870B36C5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0681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3F99-552F-47DC-AA0E-B572D296134C}" type="datetimeFigureOut">
              <a:rPr lang="en-AU" smtClean="0"/>
              <a:t>16/02/19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6BAA9-EB1F-47C7-A060-799870B36C5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7659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3F99-552F-47DC-AA0E-B572D296134C}" type="datetimeFigureOut">
              <a:rPr lang="en-AU" smtClean="0"/>
              <a:t>16/02/19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6BAA9-EB1F-47C7-A060-799870B36C5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6679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3F99-552F-47DC-AA0E-B572D296134C}" type="datetimeFigureOut">
              <a:rPr lang="en-AU" smtClean="0"/>
              <a:t>16/02/19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6BAA9-EB1F-47C7-A060-799870B36C5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4177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3F99-552F-47DC-AA0E-B572D296134C}" type="datetimeFigureOut">
              <a:rPr lang="en-AU" smtClean="0"/>
              <a:t>16/02/19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6BAA9-EB1F-47C7-A060-799870B36C5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4770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3F99-552F-47DC-AA0E-B572D296134C}" type="datetimeFigureOut">
              <a:rPr lang="en-AU" smtClean="0"/>
              <a:t>16/02/19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6BAA9-EB1F-47C7-A060-799870B36C5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8135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3F99-552F-47DC-AA0E-B572D296134C}" type="datetimeFigureOut">
              <a:rPr lang="en-AU" smtClean="0"/>
              <a:t>16/02/19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6BAA9-EB1F-47C7-A060-799870B36C5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1177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3F99-552F-47DC-AA0E-B572D296134C}" type="datetimeFigureOut">
              <a:rPr lang="en-AU" smtClean="0"/>
              <a:t>16/02/19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6BAA9-EB1F-47C7-A060-799870B36C5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9037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3F99-552F-47DC-AA0E-B572D296134C}" type="datetimeFigureOut">
              <a:rPr lang="en-AU" smtClean="0"/>
              <a:t>16/02/19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6BAA9-EB1F-47C7-A060-799870B36C5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5945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A3F99-552F-47DC-AA0E-B572D296134C}" type="datetimeFigureOut">
              <a:rPr lang="en-AU" smtClean="0"/>
              <a:t>16/02/19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6BAA9-EB1F-47C7-A060-799870B36C5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5375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A3F99-552F-47DC-AA0E-B572D296134C}" type="datetimeFigureOut">
              <a:rPr lang="en-AU" smtClean="0"/>
              <a:t>16/02/19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6BAA9-EB1F-47C7-A060-799870B36C5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9036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394" y="1122363"/>
            <a:ext cx="9300606" cy="453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305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645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149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154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37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763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668740"/>
            <a:ext cx="5183188" cy="1012423"/>
          </a:xfrm>
        </p:spPr>
        <p:txBody>
          <a:bodyPr>
            <a:normAutofit/>
          </a:bodyPr>
          <a:lstStyle/>
          <a:p>
            <a:r>
              <a:rPr lang="en-AU" sz="4000" dirty="0"/>
              <a:t>HOLIDAY RENTAL UNIT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77469" y="1078170"/>
            <a:ext cx="6250673" cy="577983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sz="4300" dirty="0"/>
              <a:t>This Unit is located so it is available to use as part of the whole site, or just on its own as a Holiday or Retreat rental.</a:t>
            </a:r>
          </a:p>
          <a:p>
            <a:pPr marL="0" indent="0">
              <a:buNone/>
            </a:pPr>
            <a:r>
              <a:rPr lang="en-AU" sz="4300" dirty="0"/>
              <a:t>Holiday rental is for weekends and longer term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pic>
        <p:nvPicPr>
          <p:cNvPr id="1025" name="Picture 48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5153025" cy="749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7624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479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007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183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709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6000" b="1" i="1" dirty="0">
                <a:solidFill>
                  <a:srgbClr val="00B050"/>
                </a:solidFill>
              </a:rPr>
              <a:t>Araluen Camp is a 150 bed Facility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0687" y="1825625"/>
            <a:ext cx="1010992" cy="4351338"/>
          </a:xfrm>
        </p:spPr>
        <p:txBody>
          <a:bodyPr>
            <a:normAutofit fontScale="25000" lnSpcReduction="20000"/>
          </a:bodyPr>
          <a:lstStyle/>
          <a:p>
            <a:endParaRPr lang="en-AU" dirty="0"/>
          </a:p>
          <a:p>
            <a:pPr>
              <a:buFont typeface="Wingdings" panose="05000000000000000000" pitchFamily="2" charset="2"/>
              <a:buChar char="Ø"/>
            </a:pP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0687" y="1433015"/>
            <a:ext cx="10966360" cy="474394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AU" sz="6000" dirty="0"/>
              <a:t>  </a:t>
            </a:r>
          </a:p>
          <a:p>
            <a:pPr marL="0" indent="0">
              <a:buNone/>
            </a:pPr>
            <a:r>
              <a:rPr lang="en-AU" sz="6000" dirty="0"/>
              <a:t>              </a:t>
            </a:r>
          </a:p>
          <a:p>
            <a:pPr marL="0" indent="0">
              <a:buNone/>
            </a:pPr>
            <a:r>
              <a:rPr lang="en-AU" sz="6000" dirty="0"/>
              <a:t>            </a:t>
            </a:r>
            <a:endParaRPr lang="en-AU" sz="14400" dirty="0"/>
          </a:p>
          <a:p>
            <a:r>
              <a:rPr lang="en-AU" sz="14400" dirty="0">
                <a:solidFill>
                  <a:srgbClr val="7030A0"/>
                </a:solidFill>
              </a:rPr>
              <a:t>   </a:t>
            </a:r>
            <a:r>
              <a:rPr lang="en-AU" sz="14400" b="1" dirty="0">
                <a:solidFill>
                  <a:srgbClr val="7030A0"/>
                </a:solidFill>
              </a:rPr>
              <a:t>Separate  4Bdr  Unit  for Holiday  Rental  Available</a:t>
            </a:r>
          </a:p>
          <a:p>
            <a:r>
              <a:rPr lang="en-AU" sz="14400" dirty="0"/>
              <a:t>   Located in a Bush &amp; Beach Setting</a:t>
            </a:r>
          </a:p>
          <a:p>
            <a:r>
              <a:rPr lang="en-AU" sz="14400" dirty="0">
                <a:solidFill>
                  <a:srgbClr val="7030A0"/>
                </a:solidFill>
              </a:rPr>
              <a:t>   </a:t>
            </a:r>
            <a:r>
              <a:rPr lang="en-AU" sz="14400" b="1" dirty="0">
                <a:solidFill>
                  <a:srgbClr val="7030A0"/>
                </a:solidFill>
              </a:rPr>
              <a:t>Buildings  are  all  within  close  proximity</a:t>
            </a:r>
          </a:p>
          <a:p>
            <a:r>
              <a:rPr lang="en-AU" sz="14400" dirty="0"/>
              <a:t>   Well designed &amp; maintained facilities</a:t>
            </a:r>
          </a:p>
          <a:p>
            <a:r>
              <a:rPr lang="en-AU" sz="14400" b="1" dirty="0">
                <a:solidFill>
                  <a:srgbClr val="7030A0"/>
                </a:solidFill>
              </a:rPr>
              <a:t>   An  ideal  environment  for  relaxing,  focussing  on group  sessions  and  for  groups  wanting  a  safe, friendly,  professionally  managed  facility.</a:t>
            </a:r>
          </a:p>
          <a:p>
            <a:pPr marL="0" indent="0">
              <a:buNone/>
            </a:pPr>
            <a:endParaRPr lang="en-AU" sz="6000" dirty="0"/>
          </a:p>
          <a:p>
            <a:pPr marL="0" indent="0">
              <a:buNone/>
            </a:pPr>
            <a:r>
              <a:rPr lang="en-AU" sz="6000" dirty="0"/>
              <a:t> </a:t>
            </a:r>
            <a:r>
              <a:rPr lang="en-AU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574133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940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87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932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788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026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032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891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50"/>
    </mc:Choice>
    <mc:Fallback>
      <p:transition advClick="0" advTm="5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873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89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999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/>
    </mc:Choice>
    <mc:Fallback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2428" y="669701"/>
            <a:ext cx="11140226" cy="8340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800" b="1" i="1" u="sng" dirty="0">
                <a:solidFill>
                  <a:srgbClr val="00B0F0"/>
                </a:solidFill>
              </a:rPr>
              <a:t>We are available for:</a:t>
            </a:r>
            <a:endParaRPr lang="en-AU" dirty="0"/>
          </a:p>
          <a:p>
            <a:pPr marL="531813" indent="-355600"/>
            <a:r>
              <a:rPr lang="en-AU" sz="6000" dirty="0"/>
              <a:t>-</a:t>
            </a:r>
            <a:r>
              <a:rPr lang="en-AU" dirty="0"/>
              <a:t>  </a:t>
            </a:r>
            <a:r>
              <a:rPr lang="en-AU" sz="4400" b="1" dirty="0"/>
              <a:t>Lutheran Ministry Groups, Churches,             Schools  &amp; Family Groups</a:t>
            </a:r>
          </a:p>
          <a:p>
            <a:r>
              <a:rPr lang="en-AU" sz="4400" b="1" dirty="0"/>
              <a:t> </a:t>
            </a:r>
            <a:r>
              <a:rPr lang="en-AU" sz="6000" b="1" dirty="0"/>
              <a:t>- </a:t>
            </a:r>
            <a:r>
              <a:rPr lang="en-AU" sz="4400" b="1" dirty="0"/>
              <a:t>Primary &amp; Secondary Schools</a:t>
            </a:r>
          </a:p>
          <a:p>
            <a:r>
              <a:rPr lang="en-AU" sz="4400" b="1" dirty="0"/>
              <a:t> </a:t>
            </a:r>
            <a:r>
              <a:rPr lang="en-AU" sz="6000" b="1" dirty="0"/>
              <a:t>- </a:t>
            </a:r>
            <a:r>
              <a:rPr lang="en-AU" sz="4400" b="1" dirty="0"/>
              <a:t>Family &amp; Fellowship Groups</a:t>
            </a:r>
          </a:p>
          <a:p>
            <a:r>
              <a:rPr lang="en-AU" sz="4400" b="1" dirty="0"/>
              <a:t> </a:t>
            </a:r>
            <a:r>
              <a:rPr lang="en-AU" sz="6000" b="1" dirty="0"/>
              <a:t>- </a:t>
            </a:r>
            <a:r>
              <a:rPr lang="en-AU" sz="4400" b="1" dirty="0"/>
              <a:t>Church Groups</a:t>
            </a:r>
          </a:p>
          <a:p>
            <a:r>
              <a:rPr lang="en-AU" sz="4400" b="1" dirty="0"/>
              <a:t> </a:t>
            </a:r>
            <a:r>
              <a:rPr lang="en-AU" sz="6000" b="1" dirty="0"/>
              <a:t>- </a:t>
            </a:r>
            <a:r>
              <a:rPr lang="en-AU" sz="4400" b="1" dirty="0"/>
              <a:t>Weddings</a:t>
            </a: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  <a:p>
            <a:r>
              <a:rPr lang="en-AU" dirty="0"/>
              <a:t> Weddings</a:t>
            </a:r>
          </a:p>
        </p:txBody>
      </p:sp>
    </p:spTree>
    <p:extLst>
      <p:ext uri="{BB962C8B-B14F-4D97-AF65-F5344CB8AC3E}">
        <p14:creationId xmlns:p14="http://schemas.microsoft.com/office/powerpoint/2010/main" val="504639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488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78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494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09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79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488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" advClick="0" advTm="0"/>
    </mc:Choice>
    <mc:Fallback>
      <p:transition advClick="0" advTm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</TotalTime>
  <Words>141</Words>
  <Application>Microsoft Office PowerPoint</Application>
  <PresentationFormat>Widescreen</PresentationFormat>
  <Paragraphs>29</Paragraphs>
  <Slides>29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  <vt:variant>
        <vt:lpstr>Custom Shows</vt:lpstr>
      </vt:variant>
      <vt:variant>
        <vt:i4>1</vt:i4>
      </vt:variant>
    </vt:vector>
  </HeadingPairs>
  <TitlesOfParts>
    <vt:vector size="35" baseType="lpstr">
      <vt:lpstr>Arial</vt:lpstr>
      <vt:lpstr>Calibri</vt:lpstr>
      <vt:lpstr>Calibri Light</vt:lpstr>
      <vt:lpstr>Wingdings</vt:lpstr>
      <vt:lpstr>Office Theme</vt:lpstr>
      <vt:lpstr>PowerPoint Presentation</vt:lpstr>
      <vt:lpstr>Araluen Camp is a 150 bed Facility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LCAVD Synod Presentation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Burger, Steve</dc:creator>
  <cp:lastModifiedBy>Camp Manager</cp:lastModifiedBy>
  <cp:revision>26</cp:revision>
  <dcterms:created xsi:type="dcterms:W3CDTF">2019-02-12T02:50:08Z</dcterms:created>
  <dcterms:modified xsi:type="dcterms:W3CDTF">2019-02-16T02:12:23Z</dcterms:modified>
</cp:coreProperties>
</file>