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2" r:id="rId5"/>
    <p:sldId id="263" r:id="rId6"/>
    <p:sldId id="26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74" d="100"/>
          <a:sy n="74" d="100"/>
        </p:scale>
        <p:origin x="2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1090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111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5846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0111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1217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1999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6504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3617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9449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5759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0107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E5303-23CA-4F68-A18F-CB768E4DF087}" type="datetimeFigureOut">
              <a:rPr lang="en-AU" smtClean="0"/>
              <a:t>2/01/2019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9B416-F79A-4C08-A28C-74766AB2706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4861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897693"/>
          </a:xfrm>
        </p:spPr>
        <p:txBody>
          <a:bodyPr>
            <a:normAutofit/>
          </a:bodyPr>
          <a:lstStyle/>
          <a:p>
            <a:r>
              <a:rPr lang="en-AU" sz="6600" b="1" dirty="0" smtClean="0">
                <a:solidFill>
                  <a:schemeClr val="accent5"/>
                </a:solidFill>
              </a:rPr>
              <a:t>Images of</a:t>
            </a:r>
            <a:br>
              <a:rPr lang="en-AU" sz="6600" b="1" dirty="0" smtClean="0">
                <a:solidFill>
                  <a:schemeClr val="accent5"/>
                </a:solidFill>
              </a:rPr>
            </a:br>
            <a:r>
              <a:rPr lang="en-AU" sz="6600" b="1" dirty="0" smtClean="0">
                <a:solidFill>
                  <a:schemeClr val="accent5"/>
                </a:solidFill>
              </a:rPr>
              <a:t>Dormitories 1 - 7</a:t>
            </a:r>
            <a:endParaRPr lang="en-AU" sz="6600" b="1" dirty="0">
              <a:solidFill>
                <a:schemeClr val="accent5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6418"/>
          </a:xfrm>
        </p:spPr>
        <p:txBody>
          <a:bodyPr>
            <a:normAutofit fontScale="25000" lnSpcReduction="20000"/>
          </a:bodyPr>
          <a:lstStyle/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11" y="592836"/>
            <a:ext cx="39052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49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312" y="365125"/>
            <a:ext cx="9189719" cy="5811838"/>
          </a:xfrm>
        </p:spPr>
      </p:pic>
    </p:spTree>
    <p:extLst>
      <p:ext uri="{BB962C8B-B14F-4D97-AF65-F5344CB8AC3E}">
        <p14:creationId xmlns:p14="http://schemas.microsoft.com/office/powerpoint/2010/main" val="1839154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888" y="471710"/>
            <a:ext cx="9052560" cy="5705253"/>
          </a:xfrm>
        </p:spPr>
      </p:pic>
    </p:spTree>
    <p:extLst>
      <p:ext uri="{BB962C8B-B14F-4D97-AF65-F5344CB8AC3E}">
        <p14:creationId xmlns:p14="http://schemas.microsoft.com/office/powerpoint/2010/main" val="602877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 descr="C:\Users\sburger\AppData\Local\Microsoft\Windows\INetCache\Content.Word\IMG_149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768" y="540913"/>
            <a:ext cx="9092485" cy="5636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6006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162425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sburger\AppData\Local\Microsoft\Windows\INetCache\Content.Word\IMG_149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64335" y="105410"/>
            <a:ext cx="8863330" cy="6647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42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</Words>
  <Application>Microsoft Office PowerPoint</Application>
  <PresentationFormat>Widescreen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Images of Dormitories 1 - 7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Images of Dormitories 1 - 7</dc:title>
  <dc:creator>Burger, Steve</dc:creator>
  <cp:lastModifiedBy>Burger, Steve</cp:lastModifiedBy>
  <cp:revision>3</cp:revision>
  <dcterms:created xsi:type="dcterms:W3CDTF">2019-01-02T23:03:06Z</dcterms:created>
  <dcterms:modified xsi:type="dcterms:W3CDTF">2019-01-02T23:22:28Z</dcterms:modified>
</cp:coreProperties>
</file>