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1" r:id="rId4"/>
    <p:sldId id="263" r:id="rId5"/>
    <p:sldId id="265" r:id="rId6"/>
    <p:sldId id="266" r:id="rId7"/>
    <p:sldId id="267" r:id="rId8"/>
    <p:sldId id="26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26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1090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111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5846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0111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1217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1999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6504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3617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9449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5759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0107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E5303-23CA-4F68-A18F-CB768E4DF087}" type="datetimeFigureOut">
              <a:rPr lang="en-AU" smtClean="0"/>
              <a:t>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4861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897693"/>
          </a:xfrm>
        </p:spPr>
        <p:txBody>
          <a:bodyPr>
            <a:normAutofit/>
          </a:bodyPr>
          <a:lstStyle/>
          <a:p>
            <a:r>
              <a:rPr lang="en-AU" sz="6600" b="1" dirty="0" smtClean="0">
                <a:solidFill>
                  <a:schemeClr val="accent5"/>
                </a:solidFill>
              </a:rPr>
              <a:t>Images of</a:t>
            </a:r>
            <a:br>
              <a:rPr lang="en-AU" sz="6600" b="1" dirty="0" smtClean="0">
                <a:solidFill>
                  <a:schemeClr val="accent5"/>
                </a:solidFill>
              </a:rPr>
            </a:br>
            <a:r>
              <a:rPr lang="en-AU" sz="6600" b="1" dirty="0" smtClean="0">
                <a:solidFill>
                  <a:schemeClr val="accent5"/>
                </a:solidFill>
              </a:rPr>
              <a:t>Dormitories 11 - 14</a:t>
            </a:r>
            <a:endParaRPr lang="en-AU" sz="6600" b="1" dirty="0">
              <a:solidFill>
                <a:schemeClr val="accent5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46418"/>
          </a:xfrm>
        </p:spPr>
        <p:txBody>
          <a:bodyPr>
            <a:normAutofit fontScale="25000" lnSpcReduction="20000"/>
          </a:bodyPr>
          <a:lstStyle/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11" y="592836"/>
            <a:ext cx="39052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449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240" y="869474"/>
            <a:ext cx="8650224" cy="5695918"/>
          </a:xfrm>
        </p:spPr>
      </p:pic>
    </p:spTree>
    <p:extLst>
      <p:ext uri="{BB962C8B-B14F-4D97-AF65-F5344CB8AC3E}">
        <p14:creationId xmlns:p14="http://schemas.microsoft.com/office/powerpoint/2010/main" val="315057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80811"/>
          </a:xfrm>
        </p:spPr>
        <p:txBody>
          <a:bodyPr/>
          <a:lstStyle/>
          <a:p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944" y="807752"/>
            <a:ext cx="9189720" cy="5455888"/>
          </a:xfrm>
        </p:spPr>
      </p:pic>
    </p:spTree>
    <p:extLst>
      <p:ext uri="{BB962C8B-B14F-4D97-AF65-F5344CB8AC3E}">
        <p14:creationId xmlns:p14="http://schemas.microsoft.com/office/powerpoint/2010/main" val="3382413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216" y="725456"/>
            <a:ext cx="9235440" cy="5876512"/>
          </a:xfrm>
        </p:spPr>
      </p:pic>
    </p:spTree>
    <p:extLst>
      <p:ext uri="{BB962C8B-B14F-4D97-AF65-F5344CB8AC3E}">
        <p14:creationId xmlns:p14="http://schemas.microsoft.com/office/powerpoint/2010/main" val="3584677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80811"/>
          </a:xfrm>
        </p:spPr>
        <p:txBody>
          <a:bodyPr/>
          <a:lstStyle/>
          <a:p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944" y="807752"/>
            <a:ext cx="9189720" cy="5455888"/>
          </a:xfrm>
        </p:spPr>
      </p:pic>
    </p:spTree>
    <p:extLst>
      <p:ext uri="{BB962C8B-B14F-4D97-AF65-F5344CB8AC3E}">
        <p14:creationId xmlns:p14="http://schemas.microsoft.com/office/powerpoint/2010/main" val="791393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 descr="C:\Users\sburger\AppData\Local\Microsoft\Windows\INetCache\Content.Word\IMG_150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Box 1"/>
          <p:cNvSpPr txBox="1"/>
          <p:nvPr/>
        </p:nvSpPr>
        <p:spPr>
          <a:xfrm>
            <a:off x="1863815" y="5181533"/>
            <a:ext cx="3905250" cy="128587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AU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</a:t>
            </a:r>
            <a:r>
              <a:rPr lang="en-A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nal </a:t>
            </a:r>
            <a:r>
              <a:rPr lang="en-A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Shower/Toilet Area</a:t>
            </a:r>
            <a:endParaRPr lang="en-A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760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 descr="C:\Users\sburger\AppData\Local\Microsoft\Windows\INetCache\Content.Word\IMG_152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Box 1"/>
          <p:cNvSpPr txBox="1"/>
          <p:nvPr/>
        </p:nvSpPr>
        <p:spPr>
          <a:xfrm>
            <a:off x="4143375" y="506501"/>
            <a:ext cx="3905250" cy="128587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AU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Extern</a:t>
            </a:r>
            <a:r>
              <a:rPr lang="en-A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 </a:t>
            </a:r>
            <a:r>
              <a:rPr lang="en-A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Shower/Toilet Area</a:t>
            </a:r>
            <a:endParaRPr lang="en-A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305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sburger\AppData\Local\Microsoft\Windows\INetCache\Content.Word\IMG_152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Box 1"/>
          <p:cNvSpPr txBox="1"/>
          <p:nvPr/>
        </p:nvSpPr>
        <p:spPr>
          <a:xfrm>
            <a:off x="1876693" y="5323202"/>
            <a:ext cx="3905250" cy="128587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AU" sz="3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External Shower</a:t>
            </a:r>
            <a:r>
              <a:rPr lang="en-A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/Toilet </a:t>
            </a:r>
            <a:r>
              <a:rPr lang="en-A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Area</a:t>
            </a:r>
            <a:endParaRPr lang="en-A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8824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14</Words>
  <Application>Microsoft Office PowerPoint</Application>
  <PresentationFormat>Widescreen</PresentationFormat>
  <Paragraphs>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Images of Dormitories 11 - 14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Images of Dormitories 1 - 7</dc:title>
  <dc:creator>Burger, Steve</dc:creator>
  <cp:lastModifiedBy>Burger, Steve</cp:lastModifiedBy>
  <cp:revision>8</cp:revision>
  <dcterms:created xsi:type="dcterms:W3CDTF">2019-01-02T23:03:06Z</dcterms:created>
  <dcterms:modified xsi:type="dcterms:W3CDTF">2019-01-03T04:10:11Z</dcterms:modified>
</cp:coreProperties>
</file>