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2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74" autoAdjust="0"/>
    <p:restoredTop sz="94660"/>
  </p:normalViewPr>
  <p:slideViewPr>
    <p:cSldViewPr snapToGrid="0">
      <p:cViewPr varScale="1">
        <p:scale>
          <a:sx n="74" d="100"/>
          <a:sy n="74" d="100"/>
        </p:scale>
        <p:origin x="26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DA26E-321B-4447-A618-A36D03153EC4}" type="datetimeFigureOut">
              <a:rPr lang="en-AU" smtClean="0"/>
              <a:t>3/01/2019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EB8DA-7F77-445C-A9C4-9B2B3BC40AC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020014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DA26E-321B-4447-A618-A36D03153EC4}" type="datetimeFigureOut">
              <a:rPr lang="en-AU" smtClean="0"/>
              <a:t>3/01/2019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EB8DA-7F77-445C-A9C4-9B2B3BC40AC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989479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DA26E-321B-4447-A618-A36D03153EC4}" type="datetimeFigureOut">
              <a:rPr lang="en-AU" smtClean="0"/>
              <a:t>3/01/2019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EB8DA-7F77-445C-A9C4-9B2B3BC40AC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11803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DA26E-321B-4447-A618-A36D03153EC4}" type="datetimeFigureOut">
              <a:rPr lang="en-AU" smtClean="0"/>
              <a:t>3/01/2019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EB8DA-7F77-445C-A9C4-9B2B3BC40AC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704006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DA26E-321B-4447-A618-A36D03153EC4}" type="datetimeFigureOut">
              <a:rPr lang="en-AU" smtClean="0"/>
              <a:t>3/01/2019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EB8DA-7F77-445C-A9C4-9B2B3BC40AC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332608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DA26E-321B-4447-A618-A36D03153EC4}" type="datetimeFigureOut">
              <a:rPr lang="en-AU" smtClean="0"/>
              <a:t>3/01/2019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EB8DA-7F77-445C-A9C4-9B2B3BC40AC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302593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DA26E-321B-4447-A618-A36D03153EC4}" type="datetimeFigureOut">
              <a:rPr lang="en-AU" smtClean="0"/>
              <a:t>3/01/2019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EB8DA-7F77-445C-A9C4-9B2B3BC40AC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618797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DA26E-321B-4447-A618-A36D03153EC4}" type="datetimeFigureOut">
              <a:rPr lang="en-AU" smtClean="0"/>
              <a:t>3/01/2019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EB8DA-7F77-445C-A9C4-9B2B3BC40AC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536870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DA26E-321B-4447-A618-A36D03153EC4}" type="datetimeFigureOut">
              <a:rPr lang="en-AU" smtClean="0"/>
              <a:t>3/01/2019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EB8DA-7F77-445C-A9C4-9B2B3BC40AC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322560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DA26E-321B-4447-A618-A36D03153EC4}" type="datetimeFigureOut">
              <a:rPr lang="en-AU" smtClean="0"/>
              <a:t>3/01/2019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EB8DA-7F77-445C-A9C4-9B2B3BC40AC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554265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DA26E-321B-4447-A618-A36D03153EC4}" type="datetimeFigureOut">
              <a:rPr lang="en-AU" smtClean="0"/>
              <a:t>3/01/2019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EB8DA-7F77-445C-A9C4-9B2B3BC40AC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903659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1DA26E-321B-4447-A618-A36D03153EC4}" type="datetimeFigureOut">
              <a:rPr lang="en-AU" smtClean="0"/>
              <a:t>3/01/2019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2EB8DA-7F77-445C-A9C4-9B2B3BC40AC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371459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2"/>
            <a:ext cx="9144000" cy="3897693"/>
          </a:xfrm>
        </p:spPr>
        <p:txBody>
          <a:bodyPr>
            <a:normAutofit/>
          </a:bodyPr>
          <a:lstStyle/>
          <a:p>
            <a:r>
              <a:rPr lang="en-AU" sz="6600" b="1" dirty="0" smtClean="0">
                <a:solidFill>
                  <a:schemeClr val="accent5"/>
                </a:solidFill>
              </a:rPr>
              <a:t/>
            </a:r>
            <a:br>
              <a:rPr lang="en-AU" sz="6600" b="1" dirty="0" smtClean="0">
                <a:solidFill>
                  <a:schemeClr val="accent5"/>
                </a:solidFill>
              </a:rPr>
            </a:br>
            <a:r>
              <a:rPr lang="en-AU" sz="6600" b="1" dirty="0" smtClean="0">
                <a:solidFill>
                  <a:schemeClr val="accent5"/>
                </a:solidFill>
              </a:rPr>
              <a:t>Dormitories 17 – 20</a:t>
            </a:r>
            <a:br>
              <a:rPr lang="en-AU" sz="6600" b="1" dirty="0" smtClean="0">
                <a:solidFill>
                  <a:schemeClr val="accent5"/>
                </a:solidFill>
              </a:rPr>
            </a:br>
            <a:r>
              <a:rPr lang="en-AU" sz="6600" b="1" dirty="0" smtClean="0">
                <a:solidFill>
                  <a:schemeClr val="accent5"/>
                </a:solidFill>
              </a:rPr>
              <a:t/>
            </a:r>
            <a:br>
              <a:rPr lang="en-AU" sz="6600" b="1" dirty="0" smtClean="0">
                <a:solidFill>
                  <a:schemeClr val="accent5"/>
                </a:solidFill>
              </a:rPr>
            </a:br>
            <a:r>
              <a:rPr lang="en-AU" sz="5400" b="1" dirty="0" smtClean="0">
                <a:solidFill>
                  <a:schemeClr val="accent5"/>
                </a:solidFill>
              </a:rPr>
              <a:t>(Non </a:t>
            </a:r>
            <a:r>
              <a:rPr lang="en-AU" sz="5400" b="1" dirty="0" err="1" smtClean="0">
                <a:solidFill>
                  <a:schemeClr val="accent5"/>
                </a:solidFill>
              </a:rPr>
              <a:t>Ensuited</a:t>
            </a:r>
            <a:r>
              <a:rPr lang="en-AU" sz="5400" b="1" smtClean="0">
                <a:solidFill>
                  <a:schemeClr val="accent5"/>
                </a:solidFill>
              </a:rPr>
              <a:t> Unit)</a:t>
            </a:r>
            <a:endParaRPr lang="en-AU" sz="5400" b="1" dirty="0">
              <a:solidFill>
                <a:schemeClr val="accent5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46418"/>
          </a:xfrm>
        </p:spPr>
        <p:txBody>
          <a:bodyPr>
            <a:normAutofit fontScale="25000" lnSpcReduction="20000"/>
          </a:bodyPr>
          <a:lstStyle/>
          <a:p>
            <a:endParaRPr lang="en-AU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111" y="592836"/>
            <a:ext cx="390525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50317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4" name="Picture 3" descr="C:\Users\sburger\AppData\Local\Microsoft\Windows\INetCache\Content.Word\IMG_1514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4335" y="105410"/>
            <a:ext cx="8863330" cy="66471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214209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4" name="Picture 3" descr="C:\Users\sburger\AppData\Local\Microsoft\Windows\INetCache\Content.Word\IMG_1519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4335" y="105410"/>
            <a:ext cx="8863330" cy="66471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436053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4" name="Picture 3" descr="C:\Users\sburger\AppData\Local\Microsoft\Windows\INetCache\Content.Word\IMG_1518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4335" y="105410"/>
            <a:ext cx="8863330" cy="66471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737761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4" name="Picture 3" descr="C:\Users\sburger\AppData\Local\Microsoft\Windows\INetCache\Content.Word\IMG_1516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4335" y="105410"/>
            <a:ext cx="8863330" cy="66471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722710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4" name="Picture 3" descr="C:\Users\sburger\AppData\Local\Microsoft\Windows\INetCache\Content.Word\IMG_1515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4335" y="105410"/>
            <a:ext cx="8863330" cy="66471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079140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</TotalTime>
  <Words>0</Words>
  <Application>Microsoft Office PowerPoint</Application>
  <PresentationFormat>Widescreen</PresentationFormat>
  <Paragraphs>1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 Dormitories 17 – 20  (Non Ensuited Unit)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Toshiba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Dormitories 21 – 24 (Holiday Accommodation Unit)</dc:title>
  <dc:creator>Burger, Steve</dc:creator>
  <cp:lastModifiedBy>Burger, Steve</cp:lastModifiedBy>
  <cp:revision>6</cp:revision>
  <dcterms:created xsi:type="dcterms:W3CDTF">2019-01-03T00:26:29Z</dcterms:created>
  <dcterms:modified xsi:type="dcterms:W3CDTF">2019-01-03T03:58:07Z</dcterms:modified>
</cp:coreProperties>
</file>