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4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2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2001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8947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1803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0400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3260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0259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1879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368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2256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5426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0365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145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897693"/>
          </a:xfrm>
        </p:spPr>
        <p:txBody>
          <a:bodyPr>
            <a:normAutofit/>
          </a:bodyPr>
          <a:lstStyle/>
          <a:p>
            <a:r>
              <a:rPr lang="en-AU" sz="6600" b="1" dirty="0" smtClean="0">
                <a:solidFill>
                  <a:schemeClr val="accent5"/>
                </a:solidFill>
              </a:rPr>
              <a:t/>
            </a:r>
            <a:br>
              <a:rPr lang="en-AU" sz="6600" b="1" dirty="0" smtClean="0">
                <a:solidFill>
                  <a:schemeClr val="accent5"/>
                </a:solidFill>
              </a:rPr>
            </a:br>
            <a:r>
              <a:rPr lang="en-AU" sz="6600" b="1" dirty="0" smtClean="0">
                <a:solidFill>
                  <a:schemeClr val="accent5"/>
                </a:solidFill>
              </a:rPr>
              <a:t>Dormitories 21 – 24</a:t>
            </a:r>
            <a:br>
              <a:rPr lang="en-AU" sz="6600" b="1" dirty="0" smtClean="0">
                <a:solidFill>
                  <a:schemeClr val="accent5"/>
                </a:solidFill>
              </a:rPr>
            </a:br>
            <a:r>
              <a:rPr lang="en-AU" sz="5400" b="1" dirty="0" smtClean="0">
                <a:solidFill>
                  <a:schemeClr val="accent5"/>
                </a:solidFill>
              </a:rPr>
              <a:t>(Holiday Accommodation Unit)</a:t>
            </a:r>
            <a:endParaRPr lang="en-AU" sz="5400" b="1" dirty="0">
              <a:solidFill>
                <a:schemeClr val="accent5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46418"/>
          </a:xfrm>
        </p:spPr>
        <p:txBody>
          <a:bodyPr>
            <a:normAutofit fontScale="25000" lnSpcReduction="20000"/>
          </a:bodyPr>
          <a:lstStyle/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11" y="592836"/>
            <a:ext cx="39052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031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sburger\AppData\Local\Microsoft\Windows\INetCache\Content.Word\IMG_150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0210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sburger\AppData\Local\Microsoft\Windows\INetCache\Content.Word\IMG_150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1"/>
          <p:cNvSpPr txBox="1"/>
          <p:nvPr/>
        </p:nvSpPr>
        <p:spPr>
          <a:xfrm>
            <a:off x="3903501" y="168963"/>
            <a:ext cx="2762250" cy="90487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3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Living Area</a:t>
            </a:r>
            <a:endParaRPr lang="en-A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841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sburger\AppData\Local\Microsoft\Windows\INetCache\Content.Word\IMG_150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1"/>
          <p:cNvSpPr txBox="1"/>
          <p:nvPr/>
        </p:nvSpPr>
        <p:spPr>
          <a:xfrm>
            <a:off x="1773393" y="206931"/>
            <a:ext cx="4781550" cy="126682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x Double Bed with a Single overhead bunk</a:t>
            </a:r>
            <a:endParaRPr lang="en-A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(3 x persons)</a:t>
            </a:r>
            <a:endParaRPr lang="en-A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x Bunk Bed with 2 single bunks  (2 x persons)</a:t>
            </a:r>
            <a:endParaRPr lang="en-A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595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sburger\AppData\Local\Microsoft\Windows\INetCache\Content.Word\IMG_151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5661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sburger\AppData\Local\Microsoft\Windows\INetCache\Content.Word\IMG_15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26037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sburger\AppData\Local\Microsoft\Windows\INetCache\Content.Word\IMG_150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692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sburger\AppData\Local\Microsoft\Windows\INetCache\Content.Word\IMG_151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1"/>
          <p:cNvSpPr txBox="1"/>
          <p:nvPr/>
        </p:nvSpPr>
        <p:spPr>
          <a:xfrm>
            <a:off x="5706548" y="143206"/>
            <a:ext cx="2762250" cy="78407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A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Living </a:t>
            </a:r>
            <a:r>
              <a:rPr lang="en-AU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</a:t>
            </a:r>
          </a:p>
        </p:txBody>
      </p:sp>
    </p:spTree>
    <p:extLst>
      <p:ext uri="{BB962C8B-B14F-4D97-AF65-F5344CB8AC3E}">
        <p14:creationId xmlns:p14="http://schemas.microsoft.com/office/powerpoint/2010/main" val="4200572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33</Words>
  <Application>Microsoft Office PowerPoint</Application>
  <PresentationFormat>Widescreen</PresentationFormat>
  <Paragraphs>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 Dormitories 21 – 24 (Holiday Accommodation Unit)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Dormitories 21 – 24 (Holiday Accommodation Unit)</dc:title>
  <dc:creator>Burger, Steve</dc:creator>
  <cp:lastModifiedBy>Burger, Steve</cp:lastModifiedBy>
  <cp:revision>4</cp:revision>
  <dcterms:created xsi:type="dcterms:W3CDTF">2019-01-03T00:26:29Z</dcterms:created>
  <dcterms:modified xsi:type="dcterms:W3CDTF">2019-01-03T01:26:07Z</dcterms:modified>
</cp:coreProperties>
</file>