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09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1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584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11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21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199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650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361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44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575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0107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86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>Images of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Dormitories 9,10,15 &amp; 16</a:t>
            </a:r>
            <a:endParaRPr lang="en-AU" sz="66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49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sburger\AppData\Local\Microsoft\Windows\INetCache\Content.Word\IMG_14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722772" y="3606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/>
          </a:p>
        </p:txBody>
      </p:sp>
      <p:sp>
        <p:nvSpPr>
          <p:cNvPr id="5" name="Text Box 4"/>
          <p:cNvSpPr txBox="1"/>
          <p:nvPr/>
        </p:nvSpPr>
        <p:spPr>
          <a:xfrm>
            <a:off x="2319807" y="385828"/>
            <a:ext cx="2909016" cy="1507365"/>
          </a:xfrm>
          <a:prstGeom prst="rect">
            <a:avLst/>
          </a:prstGeom>
          <a:solidFill>
            <a:schemeClr val="bg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Dorms 9,10,15 &amp; 16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Room A)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x Double Bed</a:t>
            </a:r>
          </a:p>
        </p:txBody>
      </p:sp>
    </p:spTree>
    <p:extLst>
      <p:ext uri="{BB962C8B-B14F-4D97-AF65-F5344CB8AC3E}">
        <p14:creationId xmlns:p14="http://schemas.microsoft.com/office/powerpoint/2010/main" val="67793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sburger\AppData\Local\Microsoft\Windows\INetCache\Content.Word\IMG_149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Box 4"/>
          <p:cNvSpPr txBox="1"/>
          <p:nvPr/>
        </p:nvSpPr>
        <p:spPr>
          <a:xfrm>
            <a:off x="3475556" y="205523"/>
            <a:ext cx="3569188" cy="1314184"/>
          </a:xfrm>
          <a:prstGeom prst="rect">
            <a:avLst/>
          </a:prstGeom>
          <a:solidFill>
            <a:schemeClr val="bg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Dorms 9,10,15 &amp; 16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Room B)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x Double Bunks = 4 Single Beds</a:t>
            </a:r>
          </a:p>
        </p:txBody>
      </p:sp>
    </p:spTree>
    <p:extLst>
      <p:ext uri="{BB962C8B-B14F-4D97-AF65-F5344CB8AC3E}">
        <p14:creationId xmlns:p14="http://schemas.microsoft.com/office/powerpoint/2010/main" val="8609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7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44" y="692658"/>
            <a:ext cx="9262872" cy="5484305"/>
          </a:xfrm>
        </p:spPr>
      </p:pic>
      <p:pic>
        <p:nvPicPr>
          <p:cNvPr id="5" name="Picture 4" descr="C:\Users\sburger\AppData\Local\Microsoft\Windows\INetCache\Content.Word\IMG_15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4968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344" y="692658"/>
            <a:ext cx="9262872" cy="548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177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28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Images of Dormitories 9,10,15 &amp; 16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Dormitories 1 - 7</dc:title>
  <dc:creator>Burger, Steve</dc:creator>
  <cp:lastModifiedBy>Burger, Steve</cp:lastModifiedBy>
  <cp:revision>5</cp:revision>
  <dcterms:created xsi:type="dcterms:W3CDTF">2019-01-02T23:03:06Z</dcterms:created>
  <dcterms:modified xsi:type="dcterms:W3CDTF">2019-01-02T23:36:46Z</dcterms:modified>
</cp:coreProperties>
</file>