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537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8659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229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328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0173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3189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426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6956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7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819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080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85219-70C2-4CC1-A0E7-2B225F658DFA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B2F2B-3643-46B3-948F-8AAB881921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29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>Images of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Dormitory 8 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(Disabled Access)</a:t>
            </a:r>
            <a:endParaRPr lang="en-AU" sz="66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76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83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2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681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2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318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858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Images of Dormitory 8  (Disabled Access)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Dormitory 8  (Disabled Access)</dc:title>
  <dc:creator>Burger, Steve</dc:creator>
  <cp:lastModifiedBy>Burger, Steve</cp:lastModifiedBy>
  <cp:revision>2</cp:revision>
  <dcterms:created xsi:type="dcterms:W3CDTF">2019-01-03T04:30:35Z</dcterms:created>
  <dcterms:modified xsi:type="dcterms:W3CDTF">2019-01-03T04:36:06Z</dcterms:modified>
</cp:coreProperties>
</file>